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86" y="5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278B-7150-4A84-9E40-65FBA95B9EB7}" type="datetimeFigureOut">
              <a:rPr lang="en-US" smtClean="0"/>
              <a:t>8/7/2010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4C52A-6BDD-40CC-A4E5-775DE8084A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278B-7150-4A84-9E40-65FBA95B9EB7}" type="datetimeFigureOut">
              <a:rPr lang="en-US" smtClean="0"/>
              <a:t>8/7/2010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4C52A-6BDD-40CC-A4E5-775DE8084A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278B-7150-4A84-9E40-65FBA95B9EB7}" type="datetimeFigureOut">
              <a:rPr lang="en-US" smtClean="0"/>
              <a:t>8/7/2010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4C52A-6BDD-40CC-A4E5-775DE8084A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278B-7150-4A84-9E40-65FBA95B9EB7}" type="datetimeFigureOut">
              <a:rPr lang="en-US" smtClean="0"/>
              <a:t>8/7/2010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4C52A-6BDD-40CC-A4E5-775DE8084A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278B-7150-4A84-9E40-65FBA95B9EB7}" type="datetimeFigureOut">
              <a:rPr lang="en-US" smtClean="0"/>
              <a:t>8/7/2010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4C52A-6BDD-40CC-A4E5-775DE8084A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278B-7150-4A84-9E40-65FBA95B9EB7}" type="datetimeFigureOut">
              <a:rPr lang="en-US" smtClean="0"/>
              <a:t>8/7/2010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4C52A-6BDD-40CC-A4E5-775DE8084A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278B-7150-4A84-9E40-65FBA95B9EB7}" type="datetimeFigureOut">
              <a:rPr lang="en-US" smtClean="0"/>
              <a:t>8/7/2010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4C52A-6BDD-40CC-A4E5-775DE8084A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278B-7150-4A84-9E40-65FBA95B9EB7}" type="datetimeFigureOut">
              <a:rPr lang="en-US" smtClean="0"/>
              <a:t>8/7/2010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4C52A-6BDD-40CC-A4E5-775DE8084A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278B-7150-4A84-9E40-65FBA95B9EB7}" type="datetimeFigureOut">
              <a:rPr lang="en-US" smtClean="0"/>
              <a:t>8/7/2010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4C52A-6BDD-40CC-A4E5-775DE8084A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278B-7150-4A84-9E40-65FBA95B9EB7}" type="datetimeFigureOut">
              <a:rPr lang="en-US" smtClean="0"/>
              <a:t>8/7/2010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4C52A-6BDD-40CC-A4E5-775DE8084A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278B-7150-4A84-9E40-65FBA95B9EB7}" type="datetimeFigureOut">
              <a:rPr lang="en-US" smtClean="0"/>
              <a:t>8/7/2010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4C52A-6BDD-40CC-A4E5-775DE8084A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6278B-7150-4A84-9E40-65FBA95B9EB7}" type="datetimeFigureOut">
              <a:rPr lang="en-US" smtClean="0"/>
              <a:t>8/7/2010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4C52A-6BDD-40CC-A4E5-775DE8084AC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1828800" y="1600200"/>
            <a:ext cx="4267200" cy="0"/>
          </a:xfrm>
          <a:prstGeom prst="line">
            <a:avLst/>
          </a:prstGeom>
          <a:ln w="2540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828800" y="2514600"/>
            <a:ext cx="3657600" cy="0"/>
          </a:xfrm>
          <a:prstGeom prst="line">
            <a:avLst/>
          </a:prstGeom>
          <a:ln w="19050" cmpd="sng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 flipH="1" flipV="1">
            <a:off x="3238500" y="3429000"/>
            <a:ext cx="4495800" cy="0"/>
          </a:xfrm>
          <a:prstGeom prst="line">
            <a:avLst/>
          </a:prstGeom>
          <a:ln w="2540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0" y="3429000"/>
            <a:ext cx="3657600" cy="0"/>
          </a:xfrm>
          <a:prstGeom prst="line">
            <a:avLst/>
          </a:prstGeom>
          <a:ln w="2540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828800" y="5257800"/>
            <a:ext cx="4191000" cy="0"/>
          </a:xfrm>
          <a:prstGeom prst="line">
            <a:avLst/>
          </a:prstGeom>
          <a:ln w="2540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1828800" y="4343400"/>
            <a:ext cx="3657600" cy="0"/>
          </a:xfrm>
          <a:prstGeom prst="line">
            <a:avLst/>
          </a:prstGeom>
          <a:ln w="19050" cmpd="sng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914400" y="3429000"/>
            <a:ext cx="3657600" cy="0"/>
          </a:xfrm>
          <a:prstGeom prst="line">
            <a:avLst/>
          </a:prstGeom>
          <a:ln w="19050" cmpd="sng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rot="5400000">
            <a:off x="2743200" y="3429000"/>
            <a:ext cx="3657600" cy="0"/>
          </a:xfrm>
          <a:prstGeom prst="line">
            <a:avLst/>
          </a:prstGeom>
          <a:ln w="19050" cmpd="sng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5400000">
            <a:off x="1828800" y="3429000"/>
            <a:ext cx="3657600" cy="0"/>
          </a:xfrm>
          <a:prstGeom prst="line">
            <a:avLst/>
          </a:prstGeom>
          <a:ln w="19050" cmpd="sng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rot="5400000" flipH="1" flipV="1">
            <a:off x="3657600" y="3427412"/>
            <a:ext cx="1588" cy="1588"/>
          </a:xfrm>
          <a:prstGeom prst="straightConnector1">
            <a:avLst/>
          </a:prstGeom>
          <a:ln w="381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rot="5400000" flipH="1" flipV="1">
            <a:off x="6400800" y="2513012"/>
            <a:ext cx="1588" cy="1588"/>
          </a:xfrm>
          <a:prstGeom prst="straightConnector1">
            <a:avLst/>
          </a:prstGeom>
          <a:ln w="381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Group 69"/>
          <p:cNvGrpSpPr/>
          <p:nvPr/>
        </p:nvGrpSpPr>
        <p:grpSpPr>
          <a:xfrm>
            <a:off x="2257425" y="1981200"/>
            <a:ext cx="2800350" cy="95250"/>
            <a:chOff x="2257425" y="1981200"/>
            <a:chExt cx="2800350" cy="95250"/>
          </a:xfrm>
        </p:grpSpPr>
        <p:sp>
          <p:nvSpPr>
            <p:cNvPr id="56" name="Diamond 55"/>
            <p:cNvSpPr/>
            <p:nvPr/>
          </p:nvSpPr>
          <p:spPr>
            <a:xfrm>
              <a:off x="2257425" y="2000250"/>
              <a:ext cx="76200" cy="76200"/>
            </a:xfrm>
            <a:prstGeom prst="diamond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Diamond 62"/>
            <p:cNvSpPr/>
            <p:nvPr/>
          </p:nvSpPr>
          <p:spPr>
            <a:xfrm>
              <a:off x="3152775" y="1981200"/>
              <a:ext cx="76200" cy="76200"/>
            </a:xfrm>
            <a:prstGeom prst="diamond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Diamond 63"/>
            <p:cNvSpPr/>
            <p:nvPr/>
          </p:nvSpPr>
          <p:spPr>
            <a:xfrm>
              <a:off x="4067175" y="2000250"/>
              <a:ext cx="76200" cy="76200"/>
            </a:xfrm>
            <a:prstGeom prst="diamond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Diamond 64"/>
            <p:cNvSpPr/>
            <p:nvPr/>
          </p:nvSpPr>
          <p:spPr>
            <a:xfrm>
              <a:off x="4981575" y="1990725"/>
              <a:ext cx="76200" cy="76200"/>
            </a:xfrm>
            <a:prstGeom prst="diamond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Diamond 66"/>
          <p:cNvSpPr/>
          <p:nvPr/>
        </p:nvSpPr>
        <p:spPr>
          <a:xfrm>
            <a:off x="6372225" y="3886200"/>
            <a:ext cx="76200" cy="76200"/>
          </a:xfrm>
          <a:prstGeom prst="diamon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" name="Group 70"/>
          <p:cNvGrpSpPr/>
          <p:nvPr/>
        </p:nvGrpSpPr>
        <p:grpSpPr>
          <a:xfrm>
            <a:off x="2238375" y="3829050"/>
            <a:ext cx="2800350" cy="95250"/>
            <a:chOff x="2257425" y="1981200"/>
            <a:chExt cx="2800350" cy="95250"/>
          </a:xfrm>
        </p:grpSpPr>
        <p:sp>
          <p:nvSpPr>
            <p:cNvPr id="72" name="Diamond 71"/>
            <p:cNvSpPr/>
            <p:nvPr/>
          </p:nvSpPr>
          <p:spPr>
            <a:xfrm>
              <a:off x="2257425" y="2000250"/>
              <a:ext cx="76200" cy="76200"/>
            </a:xfrm>
            <a:prstGeom prst="diamond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Diamond 72"/>
            <p:cNvSpPr/>
            <p:nvPr/>
          </p:nvSpPr>
          <p:spPr>
            <a:xfrm>
              <a:off x="3152775" y="1981200"/>
              <a:ext cx="76200" cy="76200"/>
            </a:xfrm>
            <a:prstGeom prst="diamond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Diamond 73"/>
            <p:cNvSpPr/>
            <p:nvPr/>
          </p:nvSpPr>
          <p:spPr>
            <a:xfrm>
              <a:off x="4067175" y="2000250"/>
              <a:ext cx="76200" cy="76200"/>
            </a:xfrm>
            <a:prstGeom prst="diamond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Diamond 74"/>
            <p:cNvSpPr/>
            <p:nvPr/>
          </p:nvSpPr>
          <p:spPr>
            <a:xfrm>
              <a:off x="4981575" y="1990725"/>
              <a:ext cx="76200" cy="76200"/>
            </a:xfrm>
            <a:prstGeom prst="diamond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2286000" y="2876550"/>
            <a:ext cx="2800350" cy="95250"/>
            <a:chOff x="2257425" y="1981200"/>
            <a:chExt cx="2800350" cy="95250"/>
          </a:xfrm>
        </p:grpSpPr>
        <p:sp>
          <p:nvSpPr>
            <p:cNvPr id="77" name="Diamond 76"/>
            <p:cNvSpPr/>
            <p:nvPr/>
          </p:nvSpPr>
          <p:spPr>
            <a:xfrm>
              <a:off x="2257425" y="2000250"/>
              <a:ext cx="76200" cy="76200"/>
            </a:xfrm>
            <a:prstGeom prst="diamond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Diamond 77"/>
            <p:cNvSpPr/>
            <p:nvPr/>
          </p:nvSpPr>
          <p:spPr>
            <a:xfrm>
              <a:off x="3152775" y="1981200"/>
              <a:ext cx="76200" cy="76200"/>
            </a:xfrm>
            <a:prstGeom prst="diamond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Diamond 78"/>
            <p:cNvSpPr/>
            <p:nvPr/>
          </p:nvSpPr>
          <p:spPr>
            <a:xfrm>
              <a:off x="4067175" y="2000250"/>
              <a:ext cx="76200" cy="76200"/>
            </a:xfrm>
            <a:prstGeom prst="diamond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Diamond 79"/>
            <p:cNvSpPr/>
            <p:nvPr/>
          </p:nvSpPr>
          <p:spPr>
            <a:xfrm>
              <a:off x="4981575" y="1990725"/>
              <a:ext cx="76200" cy="76200"/>
            </a:xfrm>
            <a:prstGeom prst="diamond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2257425" y="4714875"/>
            <a:ext cx="2800350" cy="95250"/>
            <a:chOff x="2257425" y="1981200"/>
            <a:chExt cx="2800350" cy="95250"/>
          </a:xfrm>
        </p:grpSpPr>
        <p:sp>
          <p:nvSpPr>
            <p:cNvPr id="82" name="Diamond 81"/>
            <p:cNvSpPr/>
            <p:nvPr/>
          </p:nvSpPr>
          <p:spPr>
            <a:xfrm>
              <a:off x="2257425" y="2000250"/>
              <a:ext cx="76200" cy="76200"/>
            </a:xfrm>
            <a:prstGeom prst="diamond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Diamond 82"/>
            <p:cNvSpPr/>
            <p:nvPr/>
          </p:nvSpPr>
          <p:spPr>
            <a:xfrm>
              <a:off x="3152775" y="1981200"/>
              <a:ext cx="76200" cy="76200"/>
            </a:xfrm>
            <a:prstGeom prst="diamond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Diamond 83"/>
            <p:cNvSpPr/>
            <p:nvPr/>
          </p:nvSpPr>
          <p:spPr>
            <a:xfrm>
              <a:off x="4067175" y="2000250"/>
              <a:ext cx="76200" cy="76200"/>
            </a:xfrm>
            <a:prstGeom prst="diamond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Diamond 84"/>
            <p:cNvSpPr/>
            <p:nvPr/>
          </p:nvSpPr>
          <p:spPr>
            <a:xfrm>
              <a:off x="4981575" y="1990725"/>
              <a:ext cx="76200" cy="76200"/>
            </a:xfrm>
            <a:prstGeom prst="diamond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90" name="Straight Connector 89"/>
          <p:cNvCxnSpPr/>
          <p:nvPr/>
        </p:nvCxnSpPr>
        <p:spPr>
          <a:xfrm>
            <a:off x="1828800" y="3429000"/>
            <a:ext cx="3657600" cy="0"/>
          </a:xfrm>
          <a:prstGeom prst="line">
            <a:avLst/>
          </a:prstGeom>
          <a:ln w="19050" cmpd="sng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6172200" y="2316718"/>
            <a:ext cx="2819400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       Atmosphere mesh node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6172200" y="3733800"/>
            <a:ext cx="2819400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         Fire mesh node</a:t>
            </a:r>
            <a:endParaRPr lang="en-US" dirty="0"/>
          </a:p>
        </p:txBody>
      </p:sp>
      <p:sp>
        <p:nvSpPr>
          <p:cNvPr id="93" name="TextBox 92"/>
          <p:cNvSpPr txBox="1"/>
          <p:nvPr/>
        </p:nvSpPr>
        <p:spPr>
          <a:xfrm>
            <a:off x="990600" y="5334000"/>
            <a:ext cx="1828800" cy="369332"/>
          </a:xfrm>
          <a:prstGeom prst="rect">
            <a:avLst/>
          </a:prstGeom>
          <a:noFill/>
          <a:ln w="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Domain corner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10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 Mandel</dc:creator>
  <cp:lastModifiedBy>Jan Mandel</cp:lastModifiedBy>
  <cp:revision>9</cp:revision>
  <dcterms:created xsi:type="dcterms:W3CDTF">2010-08-08T02:33:23Z</dcterms:created>
  <dcterms:modified xsi:type="dcterms:W3CDTF">2010-08-08T02:56:59Z</dcterms:modified>
</cp:coreProperties>
</file>